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3" r:id="rId5"/>
    <p:sldId id="264" r:id="rId6"/>
    <p:sldId id="265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7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27221C-EFFE-4A95-B80B-B3FD94A1BEA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685903B6-54F9-4BDA-BC55-BB669025D4C2}" type="pres">
      <dgm:prSet presAssocID="{5227221C-EFFE-4A95-B80B-B3FD94A1BEA7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241E01A9-84E1-466C-A5E5-2C013CC6E125}" type="presOf" srcId="{5227221C-EFFE-4A95-B80B-B3FD94A1BEA7}" destId="{685903B6-54F9-4BDA-BC55-BB669025D4C2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47B1BF-4039-460D-A637-65428CBD720E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dirty="0"/>
              <a:t>9/11/2018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UNITED INTERNATIONAL UNIVERSITY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925282" y="4204356"/>
            <a:ext cx="5608336" cy="179965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Name: </a:t>
            </a:r>
            <a:r>
              <a:rPr lang="en-US" dirty="0" err="1" smtClean="0"/>
              <a:t>Fahmida</a:t>
            </a:r>
            <a:r>
              <a:rPr lang="en-US" dirty="0" smtClean="0"/>
              <a:t> </a:t>
            </a:r>
            <a:r>
              <a:rPr lang="en-US" dirty="0" err="1" smtClean="0"/>
              <a:t>Akther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Id: 011 142 142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680322" y="2336873"/>
            <a:ext cx="10538138" cy="150125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				PROJECT TITLE</a:t>
            </a:r>
          </a:p>
          <a:p>
            <a:r>
              <a:rPr lang="en-US" sz="3600" dirty="0"/>
              <a:t>	</a:t>
            </a:r>
            <a:r>
              <a:rPr lang="en-US" sz="3600" dirty="0" smtClean="0"/>
              <a:t>		View Parking Scenario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9107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It is a viewing scenario </a:t>
            </a:r>
            <a:r>
              <a:rPr lang="en-US" sz="3600" dirty="0" smtClean="0"/>
              <a:t>based application</a:t>
            </a:r>
          </a:p>
          <a:p>
            <a:r>
              <a:rPr lang="en-US" sz="3600" dirty="0" smtClean="0"/>
              <a:t>This </a:t>
            </a:r>
            <a:r>
              <a:rPr lang="en-US" sz="3600" dirty="0"/>
              <a:t>is a place for people’s daily needs </a:t>
            </a:r>
            <a:endParaRPr lang="en-US" sz="3600" dirty="0" smtClean="0"/>
          </a:p>
          <a:p>
            <a:r>
              <a:rPr lang="en-US" sz="3600" dirty="0" smtClean="0"/>
              <a:t>When people go out of the house, they use the road</a:t>
            </a:r>
          </a:p>
          <a:p>
            <a:r>
              <a:rPr lang="en-US" sz="3600" dirty="0" smtClean="0"/>
              <a:t>Also people go to the garden with the family to make their mind fresh</a:t>
            </a:r>
          </a:p>
        </p:txBody>
      </p:sp>
    </p:spTree>
    <p:extLst>
      <p:ext uri="{BB962C8B-B14F-4D97-AF65-F5344CB8AC3E}">
        <p14:creationId xmlns:p14="http://schemas.microsoft.com/office/powerpoint/2010/main" val="389745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OF THIS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178227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 smtClean="0"/>
              <a:t>Human</a:t>
            </a:r>
          </a:p>
          <a:p>
            <a:r>
              <a:rPr lang="en-US" sz="3600" dirty="0" smtClean="0"/>
              <a:t>Car </a:t>
            </a:r>
          </a:p>
          <a:p>
            <a:r>
              <a:rPr lang="en-US" sz="3600" dirty="0" smtClean="0"/>
              <a:t>Chair and table </a:t>
            </a:r>
          </a:p>
          <a:p>
            <a:r>
              <a:rPr lang="en-US" sz="3600" dirty="0" smtClean="0"/>
              <a:t>Field </a:t>
            </a:r>
          </a:p>
          <a:p>
            <a:r>
              <a:rPr lang="en-US" sz="3600" dirty="0" smtClean="0"/>
              <a:t>Bench</a:t>
            </a:r>
          </a:p>
          <a:p>
            <a:r>
              <a:rPr lang="en-US" sz="3600" dirty="0" smtClean="0"/>
              <a:t>Sky</a:t>
            </a:r>
          </a:p>
          <a:p>
            <a:r>
              <a:rPr lang="en-US" sz="3600" dirty="0" smtClean="0"/>
              <a:t>Rocking</a:t>
            </a:r>
          </a:p>
          <a:p>
            <a:r>
              <a:rPr lang="en-US" sz="3600" dirty="0" smtClean="0"/>
              <a:t>Lamp post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7844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PICTURES OF MY PROJECT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9162521"/>
              </p:ext>
            </p:extLst>
          </p:nvPr>
        </p:nvGraphicFramePr>
        <p:xfrm>
          <a:off x="681038" y="3030538"/>
          <a:ext cx="4697412" cy="290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377" y="1978926"/>
            <a:ext cx="11163868" cy="4879074"/>
          </a:xfrm>
        </p:spPr>
      </p:pic>
    </p:spTree>
    <p:extLst>
      <p:ext uri="{BB962C8B-B14F-4D97-AF65-F5344CB8AC3E}">
        <p14:creationId xmlns:p14="http://schemas.microsoft.com/office/powerpoint/2010/main" val="119681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88" y="623455"/>
            <a:ext cx="9812740" cy="599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99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26" y="603565"/>
            <a:ext cx="10127673" cy="596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43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2947916" y="2852382"/>
            <a:ext cx="72196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THANK YOU </a:t>
            </a:r>
            <a:r>
              <a:rPr lang="en-US" sz="6000" dirty="0" smtClean="0">
                <a:sym typeface="Wingdings" panose="05000000000000000000" pitchFamily="2" charset="2"/>
              </a:rPr>
              <a:t>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89460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124</TotalTime>
  <Words>77</Words>
  <Application>Microsoft Office PowerPoint</Application>
  <PresentationFormat>Widescreen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</vt:lpstr>
      <vt:lpstr>Berlin</vt:lpstr>
      <vt:lpstr>UNITED INTERNATIONAL UNIVERSITY</vt:lpstr>
      <vt:lpstr>INTRODUCTION</vt:lpstr>
      <vt:lpstr>FEATURES OF THIS PROJECT</vt:lpstr>
      <vt:lpstr>SOME PICTURES OF MY PROJECT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UNITED INTERNATIONAL UNIVERSITY</dc:title>
  <dc:creator>HIMU</dc:creator>
  <cp:lastModifiedBy>HIMU</cp:lastModifiedBy>
  <cp:revision>8</cp:revision>
  <dcterms:created xsi:type="dcterms:W3CDTF">2018-09-10T15:24:33Z</dcterms:created>
  <dcterms:modified xsi:type="dcterms:W3CDTF">2018-09-10T18:20:43Z</dcterms:modified>
</cp:coreProperties>
</file>

<file path=docProps/thumbnail.jpeg>
</file>